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CD65BB-38CC-4210-B816-D6FC302289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70F6DB5-0F41-45C8-A977-B31FF7C0A5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463E4B5-2BEC-42DB-A0D4-7703C4FAFE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2E8D230-2FD2-4556-8D95-8390A70D65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281800-1D4D-430A-BFD3-88179A53D8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70CA11-93DF-4AC9-A1E2-3D78027409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803FB5-658E-4F80-BEC2-05E873961B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BA58190-6466-49A4-B32E-EF072DF346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9E1F22-D1D2-43A9-93A2-7FDC44114C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315A100-BDFC-4DFC-979C-12C16EE27F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4EC3415-F8FF-4B01-82FF-F4C3C140BB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49F51E9-582D-4847-A66C-867E0A30F1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3730C8A-1C5E-480E-ABCF-7C367E8A2A8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EC93726-01A8-4898-9E3E-D7704604040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C24EE42-600D-4B7B-AF2E-03B5978AE13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A417726-8A25-4FAD-9E25-7C689FC8DE9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E7A5C3E-A68F-4B56-B28B-3C90D63A5C3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D07E41C-3115-4CEE-93D9-259CE1D0C54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3373431-B45E-4745-AC60-56B5122F6C9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BCBAEDC-26EF-4CA3-A25C-288F93EC774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58A3611-444F-47CB-BAD2-D98DA0F7832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982C80B-56B7-4D9A-A99C-017CE67D7EE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14B44EF-DCE9-4380-9BF2-E55BE0634FF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cybermind.fr/tags/Patrimoine/" TargetMode="External"/><Relationship Id="rId2" Type="http://schemas.openxmlformats.org/officeDocument/2006/relationships/hyperlink" Target="https://cybermind.fr/fr/Cyber/Mood/Articles/cordeliers/#2-Lettre-officielle-&#8212;-Archives-departementales-de-la-Savoie" TargetMode="External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Commission Histoire - 20250921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437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⛪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Valorisation du patrimoine autour du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Couvent des Cordeliers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👥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L’association « Les Amis du Couvent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des Cordeliers »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❓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Pourquoi ce projet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📍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Quels lieux mettons-nous en valeur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🎯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Les objectifs du projet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🛠️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Les grandes actions prévues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📅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Un premier temps fort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🗓️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Calendrier indicatif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🤝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Avec qui voulons-nous travailler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🙌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Comment nous aider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📬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Contact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🏷️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References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2A28B562-50CE-4881-87F0-8E76D91A45B8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🤝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Avec qui voulons-nous travailler 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🧡 </a:t>
            </a: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Les Amis du Couvent des Cordeliers : coordination, accueil, mémoire locale.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🏛️ </a:t>
            </a: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Commune / communauté de communes : soutien, logistique, communication.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📜 </a:t>
            </a: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Syndicat de pays, archives, ANAP : appui historique et patrimonial.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✝️ </a:t>
            </a: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Paroisse / NDdC : accès aux lieux, lien avec la communauté.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👨‍👩‍👧‍👦 </a:t>
            </a:r>
            <a:r>
              <a:rPr b="0" lang="en-US" sz="2600" spc="-1" strike="noStrike">
                <a:solidFill>
                  <a:schemeClr val="dk1"/>
                </a:solidFill>
                <a:latin typeface="Calibri"/>
              </a:rPr>
              <a:t>Habitants, écoles, associations locales : participation et idées, visites guidees, BD, Fiche asso (QR-Code, supports, ...).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86B7EB6E-E6E5-4FA9-889D-6180894EB02B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🙌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Comment nous aider 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⏱️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En donnant un peu de temps :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collecte de photos, aide lors des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événements.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🖼️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En partageant vos souvenirs :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photos, documents, anecdotes.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💶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En soutenant financièrement les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impressions, panneaux, supports.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📣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En parlant du projet autour de vous.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0C2111C6-3A99-403D-865A-DEDC840AF2B4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📬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Contact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Association « Les Amis du Couvent des Cordeliers »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[Nom / prénom] direction et commissions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[Téléphone]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📧 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[Adresse mail]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🌐 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www.couventdelachambre.fr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📱 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Retrouvez-nous aussi via le site sur Facebook, Instagram et YouTube. **PREVOIR UNE FICHE**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QR-Code, visite virtuelle, jeu geocatch, ...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🏷️ </a:t>
            </a: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Logo : « Amis du Couvent des Cordeliers » (à insérer en haut de la diapo).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7FA51741-C2A9-4086-AE06-53758449F76C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🏷️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References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 u="sng">
                <a:solidFill>
                  <a:schemeClr val="dk1"/>
                </a:solidFill>
                <a:uFillTx/>
                <a:latin typeface="Calibri"/>
                <a:hlinkClick r:id="rId1"/>
              </a:rPr>
              <a:t>https://cybermind.fr/tags/Patrimoine/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2) Lettre officielle — Archives départementales de la Savoie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→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Calibri"/>
                <a:hlinkClick r:id="rId2"/>
              </a:rPr>
              <a:t>https://cybermind.fr/fr/Cyber/Mood/Articles/cordeliers/#2-Lettre-officielle-%E2%80%94-Archives-departementales-de-la-Savoie</a:t>
            </a:r>
            <a:endParaRPr b="0" lang="fr-FR" sz="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3) Lettre officielle — Archives diocésaines de Chambéry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→</a:t>
            </a:r>
            <a:r>
              <a:rPr b="0" lang="en-US" sz="800" spc="-1" strike="noStrike">
                <a:solidFill>
                  <a:schemeClr val="dk1"/>
                </a:solidFill>
                <a:latin typeface="Calibri"/>
              </a:rPr>
              <a:t>https://cybermind.fr/fr/Cyber/Mood/Articles/cordeliers/#3-Lettre-officielle-%E2%80%94-Archives-diocesaines-de-Chambery</a:t>
            </a:r>
            <a:r>
              <a:rPr b="1" lang="en-US" sz="21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8C122E2B-AC20-40DC-9ACC-45EF9CFC879B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 descr="A_collection_of_six_digital_illustrations_on_a_lig.png"/>
          <p:cNvPicPr/>
          <p:nvPr/>
        </p:nvPicPr>
        <p:blipFill>
          <a:blip r:embed="rId1"/>
          <a:stretch/>
        </p:blipFill>
        <p:spPr>
          <a:xfrm>
            <a:off x="457200" y="457200"/>
            <a:ext cx="8228880" cy="548568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11E663D8-C5AC-4B47-A891-86DFDE2BA56F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/>
          <p:nvPr/>
        </p:nvSpPr>
        <p:spPr>
          <a:xfrm>
            <a:off x="2103840" y="182880"/>
            <a:ext cx="493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Frise Chronologique Illustrée — À compléter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0" y="564480"/>
            <a:ext cx="9143280" cy="6095160"/>
          </a:xfrm>
          <a:prstGeom prst="rect">
            <a:avLst/>
          </a:prstGeom>
          <a:ln w="0">
            <a:noFill/>
          </a:ln>
        </p:spPr>
      </p:pic>
      <p:sp>
        <p:nvSpPr>
          <p:cNvPr id="96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A9781CAF-040B-4695-9D49-9C469B791642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⛪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Valorisation du patrimoine autour du Couvent des Cordeliers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Projet porté par l’association « Les Amis du Couvent des Cordeliers »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657160" y="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41E0A177-8F47-4058-8688-636E441D5DA7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👥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L’association « Les Amis du Couvent des Cordeliers »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🤝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Association de bénévoles attachés au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couvent et à son environnement.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🎯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Objectif : préserver, faire connaître et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faire vivre ce patrimoine.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📚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Actions : visites, animations,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mémoire locale, transmission.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7D13066F-84AC-4E8D-B284-52CFF0603BB8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❓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Pourquoi ce projet 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🏛️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Un patrimoine riche : couvent, église,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chapelles, pont, chemins…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🕰️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Des histoires et des souvenirs encore peu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collectés (y compris ancienne asso.).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🤗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L’envie de créer des moments conviviaux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autour de ces lieux.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💡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Tester de nouvelles formes de visite (QR-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codes, drone, virtuel, interactive, etc.).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1EE4C7A4-D306-46D6-99EF-EED327AD891C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📍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Quels lieux mettons-nous en valeur 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⛪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Le Couvent des Cordeliers (cœur du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projet).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🕍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L’église du couvent et son toit.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🏰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Lien avec la Route des Ducs de Savoie et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Novalaise.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🕯️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Les chapelles (Le Cuchet a NDdC, Saint-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Michel, Saint-Jacques, etc.).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🌉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??? Le pont Saint-Michel ??? et les chemins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des Cordeliers (Mont Saint-Michel).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FA570B1F-9976-4312-AC33-E743F0B19B87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🎯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Les objectifs du projet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⭐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Mettre en valeur les lieux : mieux les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comprendre, mieux les montrer.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🗣️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Donner la parole aux habitants (souvenirs,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photos, anecdotes).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🎉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Proposer des événements accessibles à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tous.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📱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Utiliser des outils simples et modernes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(QR-codes, images drone, visite virtuelle, jeu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de piste).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5BCC53A7-0E71-4064-8E49-E4111A1125AE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🛠️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Les grandes actions prévues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1️⃣ Collecte de mémoire : photos anciennes/récentes, témoignages d’habitants.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2️⃣ 🎵 Concert &amp; exposition au Couvent des Cordeliers.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3️⃣ 🚶 Balades patrimoniales : chapelles, pont, chemins de pèlerinage.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4️⃣ 🔗 Visites numériques : QR-codes, vues drone (si autorisations).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5️⃣ 🗺️ Inventaire &amp; petite carte des maisons fortes, châteaux, chapelles.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24567BED-67F1-4DAA-A45E-171C07A6AB23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📅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Un premier temps fort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🕕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Date envisagée : 21/11/2025 – 18 h (à confirmer).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🔍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Visite augmentee avec QR-codes autour du Couvent des Cordeliers.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⛪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Découverte du couvent, de l’église et de quelques chapelles.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🖼️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Présentation de photos anciennes et récentes.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☕ </a:t>
            </a: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Moment convivial pour recueillir les souvenirs et idées de chacun.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D504B4DE-4247-45CE-9317-64B54B281C0F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🗓️ </a:t>
            </a: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Calendrier indicatif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📆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1er lundi du mois : réunions de préparation (asso / partenaires).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📍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Fin 2025 : visite test avec QR-codes.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📅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Année 2026 :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 –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1 manifestation par trimestre (balades, concerts, visites guidées).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 –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Poursuite de la collecte de mémoire et de l’inventaire.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2657520" y="360"/>
            <a:ext cx="38228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ctr">
            <a:noAutofit/>
          </a:bodyPr>
          <a:p>
            <a:pPr algn="ctr"/>
            <a:fld id="{4841382B-5E6E-4841-BE94-15F41ED5E73B}" type="slidenum"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LibreOffice/24.2.7.2$Linux_X86_64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fr-FR</dc:language>
  <cp:lastModifiedBy/>
  <cp:lastPrinted>2025-11-20T07:34:45Z</cp:lastPrinted>
  <dcterms:modified xsi:type="dcterms:W3CDTF">2025-11-20T16:33:47Z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